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</p:sldIdLst>
  <p:sldSz cx="4937125" cy="3200400"/>
  <p:notesSz cx="6858000" cy="9144000"/>
  <p:defaultTextStyle>
    <a:defPPr>
      <a:defRPr lang="en-US"/>
    </a:defPPr>
    <a:lvl1pPr marL="0" algn="l" defTabSz="430030" rtl="0" eaLnBrk="1" latinLnBrk="0" hangingPunct="1">
      <a:defRPr sz="847" kern="1200">
        <a:solidFill>
          <a:schemeClr val="tx1"/>
        </a:solidFill>
        <a:latin typeface="+mn-lt"/>
        <a:ea typeface="+mn-ea"/>
        <a:cs typeface="+mn-cs"/>
      </a:defRPr>
    </a:lvl1pPr>
    <a:lvl2pPr marL="215015" algn="l" defTabSz="430030" rtl="0" eaLnBrk="1" latinLnBrk="0" hangingPunct="1">
      <a:defRPr sz="847" kern="1200">
        <a:solidFill>
          <a:schemeClr val="tx1"/>
        </a:solidFill>
        <a:latin typeface="+mn-lt"/>
        <a:ea typeface="+mn-ea"/>
        <a:cs typeface="+mn-cs"/>
      </a:defRPr>
    </a:lvl2pPr>
    <a:lvl3pPr marL="430030" algn="l" defTabSz="430030" rtl="0" eaLnBrk="1" latinLnBrk="0" hangingPunct="1">
      <a:defRPr sz="847" kern="1200">
        <a:solidFill>
          <a:schemeClr val="tx1"/>
        </a:solidFill>
        <a:latin typeface="+mn-lt"/>
        <a:ea typeface="+mn-ea"/>
        <a:cs typeface="+mn-cs"/>
      </a:defRPr>
    </a:lvl3pPr>
    <a:lvl4pPr marL="645045" algn="l" defTabSz="430030" rtl="0" eaLnBrk="1" latinLnBrk="0" hangingPunct="1">
      <a:defRPr sz="847" kern="1200">
        <a:solidFill>
          <a:schemeClr val="tx1"/>
        </a:solidFill>
        <a:latin typeface="+mn-lt"/>
        <a:ea typeface="+mn-ea"/>
        <a:cs typeface="+mn-cs"/>
      </a:defRPr>
    </a:lvl4pPr>
    <a:lvl5pPr marL="860059" algn="l" defTabSz="430030" rtl="0" eaLnBrk="1" latinLnBrk="0" hangingPunct="1">
      <a:defRPr sz="847" kern="1200">
        <a:solidFill>
          <a:schemeClr val="tx1"/>
        </a:solidFill>
        <a:latin typeface="+mn-lt"/>
        <a:ea typeface="+mn-ea"/>
        <a:cs typeface="+mn-cs"/>
      </a:defRPr>
    </a:lvl5pPr>
    <a:lvl6pPr marL="1075074" algn="l" defTabSz="430030" rtl="0" eaLnBrk="1" latinLnBrk="0" hangingPunct="1">
      <a:defRPr sz="847" kern="1200">
        <a:solidFill>
          <a:schemeClr val="tx1"/>
        </a:solidFill>
        <a:latin typeface="+mn-lt"/>
        <a:ea typeface="+mn-ea"/>
        <a:cs typeface="+mn-cs"/>
      </a:defRPr>
    </a:lvl6pPr>
    <a:lvl7pPr marL="1290088" algn="l" defTabSz="430030" rtl="0" eaLnBrk="1" latinLnBrk="0" hangingPunct="1">
      <a:defRPr sz="847" kern="1200">
        <a:solidFill>
          <a:schemeClr val="tx1"/>
        </a:solidFill>
        <a:latin typeface="+mn-lt"/>
        <a:ea typeface="+mn-ea"/>
        <a:cs typeface="+mn-cs"/>
      </a:defRPr>
    </a:lvl7pPr>
    <a:lvl8pPr marL="1505103" algn="l" defTabSz="430030" rtl="0" eaLnBrk="1" latinLnBrk="0" hangingPunct="1">
      <a:defRPr sz="847" kern="1200">
        <a:solidFill>
          <a:schemeClr val="tx1"/>
        </a:solidFill>
        <a:latin typeface="+mn-lt"/>
        <a:ea typeface="+mn-ea"/>
        <a:cs typeface="+mn-cs"/>
      </a:defRPr>
    </a:lvl8pPr>
    <a:lvl9pPr marL="1720118" algn="l" defTabSz="430030" rtl="0" eaLnBrk="1" latinLnBrk="0" hangingPunct="1">
      <a:defRPr sz="847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39" autoAdjust="0"/>
    <p:restoredTop sz="94660"/>
  </p:normalViewPr>
  <p:slideViewPr>
    <p:cSldViewPr snapToGrid="0">
      <p:cViewPr>
        <p:scale>
          <a:sx n="100" d="100"/>
          <a:sy n="100" d="100"/>
        </p:scale>
        <p:origin x="3420" y="17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0285" y="523770"/>
            <a:ext cx="4196556" cy="1114213"/>
          </a:xfrm>
        </p:spPr>
        <p:txBody>
          <a:bodyPr anchor="b"/>
          <a:lstStyle>
            <a:lvl1pPr algn="ctr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7141" y="1680951"/>
            <a:ext cx="3702844" cy="772689"/>
          </a:xfrm>
        </p:spPr>
        <p:txBody>
          <a:bodyPr/>
          <a:lstStyle>
            <a:lvl1pPr marL="0" indent="0" algn="ctr">
              <a:buNone/>
              <a:defRPr sz="1120"/>
            </a:lvl1pPr>
            <a:lvl2pPr marL="213375" indent="0" algn="ctr">
              <a:buNone/>
              <a:defRPr sz="933"/>
            </a:lvl2pPr>
            <a:lvl3pPr marL="426750" indent="0" algn="ctr">
              <a:buNone/>
              <a:defRPr sz="840"/>
            </a:lvl3pPr>
            <a:lvl4pPr marL="640126" indent="0" algn="ctr">
              <a:buNone/>
              <a:defRPr sz="747"/>
            </a:lvl4pPr>
            <a:lvl5pPr marL="853501" indent="0" algn="ctr">
              <a:buNone/>
              <a:defRPr sz="747"/>
            </a:lvl5pPr>
            <a:lvl6pPr marL="1066876" indent="0" algn="ctr">
              <a:buNone/>
              <a:defRPr sz="747"/>
            </a:lvl6pPr>
            <a:lvl7pPr marL="1280251" indent="0" algn="ctr">
              <a:buNone/>
              <a:defRPr sz="747"/>
            </a:lvl7pPr>
            <a:lvl8pPr marL="1493627" indent="0" algn="ctr">
              <a:buNone/>
              <a:defRPr sz="747"/>
            </a:lvl8pPr>
            <a:lvl9pPr marL="1707002" indent="0" algn="ctr">
              <a:buNone/>
              <a:defRPr sz="74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757E0-D2FD-4242-B6F0-7A4FB0201A5A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9C36B-13A3-45E7-92F0-3B4E6585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796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757E0-D2FD-4242-B6F0-7A4FB0201A5A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9C36B-13A3-45E7-92F0-3B4E6585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504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533130" y="170392"/>
            <a:ext cx="1064568" cy="271219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9427" y="170392"/>
            <a:ext cx="3131989" cy="271219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757E0-D2FD-4242-B6F0-7A4FB0201A5A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9C36B-13A3-45E7-92F0-3B4E6585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241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757E0-D2FD-4242-B6F0-7A4FB0201A5A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9C36B-13A3-45E7-92F0-3B4E6585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85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856" y="797879"/>
            <a:ext cx="4258270" cy="1331277"/>
          </a:xfrm>
        </p:spPr>
        <p:txBody>
          <a:bodyPr anchor="b"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856" y="2141750"/>
            <a:ext cx="4258270" cy="700087"/>
          </a:xfrm>
        </p:spPr>
        <p:txBody>
          <a:bodyPr/>
          <a:lstStyle>
            <a:lvl1pPr marL="0" indent="0">
              <a:buNone/>
              <a:defRPr sz="1120">
                <a:solidFill>
                  <a:schemeClr val="tx1"/>
                </a:solidFill>
              </a:defRPr>
            </a:lvl1pPr>
            <a:lvl2pPr marL="213375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2pPr>
            <a:lvl3pPr marL="4267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3pPr>
            <a:lvl4pPr marL="640126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4pPr>
            <a:lvl5pPr marL="853501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5pPr>
            <a:lvl6pPr marL="1066876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6pPr>
            <a:lvl7pPr marL="1280251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7pPr>
            <a:lvl8pPr marL="1493627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8pPr>
            <a:lvl9pPr marL="1707002" indent="0">
              <a:buNone/>
              <a:defRPr sz="7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757E0-D2FD-4242-B6F0-7A4FB0201A5A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9C36B-13A3-45E7-92F0-3B4E6585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841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9427" y="851959"/>
            <a:ext cx="2098278" cy="2030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9420" y="851959"/>
            <a:ext cx="2098278" cy="203062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757E0-D2FD-4242-B6F0-7A4FB0201A5A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9C36B-13A3-45E7-92F0-3B4E6585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050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071" y="170392"/>
            <a:ext cx="4258270" cy="6185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071" y="784543"/>
            <a:ext cx="2088635" cy="384492"/>
          </a:xfrm>
        </p:spPr>
        <p:txBody>
          <a:bodyPr anchor="b"/>
          <a:lstStyle>
            <a:lvl1pPr marL="0" indent="0">
              <a:buNone/>
              <a:defRPr sz="1120" b="1"/>
            </a:lvl1pPr>
            <a:lvl2pPr marL="213375" indent="0">
              <a:buNone/>
              <a:defRPr sz="933" b="1"/>
            </a:lvl2pPr>
            <a:lvl3pPr marL="426750" indent="0">
              <a:buNone/>
              <a:defRPr sz="840" b="1"/>
            </a:lvl3pPr>
            <a:lvl4pPr marL="640126" indent="0">
              <a:buNone/>
              <a:defRPr sz="747" b="1"/>
            </a:lvl4pPr>
            <a:lvl5pPr marL="853501" indent="0">
              <a:buNone/>
              <a:defRPr sz="747" b="1"/>
            </a:lvl5pPr>
            <a:lvl6pPr marL="1066876" indent="0">
              <a:buNone/>
              <a:defRPr sz="747" b="1"/>
            </a:lvl6pPr>
            <a:lvl7pPr marL="1280251" indent="0">
              <a:buNone/>
              <a:defRPr sz="747" b="1"/>
            </a:lvl7pPr>
            <a:lvl8pPr marL="1493627" indent="0">
              <a:buNone/>
              <a:defRPr sz="747" b="1"/>
            </a:lvl8pPr>
            <a:lvl9pPr marL="1707002" indent="0">
              <a:buNone/>
              <a:defRPr sz="74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0071" y="1169035"/>
            <a:ext cx="2088635" cy="171947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99420" y="784543"/>
            <a:ext cx="2098921" cy="384492"/>
          </a:xfrm>
        </p:spPr>
        <p:txBody>
          <a:bodyPr anchor="b"/>
          <a:lstStyle>
            <a:lvl1pPr marL="0" indent="0">
              <a:buNone/>
              <a:defRPr sz="1120" b="1"/>
            </a:lvl1pPr>
            <a:lvl2pPr marL="213375" indent="0">
              <a:buNone/>
              <a:defRPr sz="933" b="1"/>
            </a:lvl2pPr>
            <a:lvl3pPr marL="426750" indent="0">
              <a:buNone/>
              <a:defRPr sz="840" b="1"/>
            </a:lvl3pPr>
            <a:lvl4pPr marL="640126" indent="0">
              <a:buNone/>
              <a:defRPr sz="747" b="1"/>
            </a:lvl4pPr>
            <a:lvl5pPr marL="853501" indent="0">
              <a:buNone/>
              <a:defRPr sz="747" b="1"/>
            </a:lvl5pPr>
            <a:lvl6pPr marL="1066876" indent="0">
              <a:buNone/>
              <a:defRPr sz="747" b="1"/>
            </a:lvl6pPr>
            <a:lvl7pPr marL="1280251" indent="0">
              <a:buNone/>
              <a:defRPr sz="747" b="1"/>
            </a:lvl7pPr>
            <a:lvl8pPr marL="1493627" indent="0">
              <a:buNone/>
              <a:defRPr sz="747" b="1"/>
            </a:lvl8pPr>
            <a:lvl9pPr marL="1707002" indent="0">
              <a:buNone/>
              <a:defRPr sz="74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99420" y="1169035"/>
            <a:ext cx="2098921" cy="171947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757E0-D2FD-4242-B6F0-7A4FB0201A5A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9C36B-13A3-45E7-92F0-3B4E6585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482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757E0-D2FD-4242-B6F0-7A4FB0201A5A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9C36B-13A3-45E7-92F0-3B4E6585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925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757E0-D2FD-4242-B6F0-7A4FB0201A5A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9C36B-13A3-45E7-92F0-3B4E6585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542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071" y="213360"/>
            <a:ext cx="1592351" cy="746760"/>
          </a:xfrm>
        </p:spPr>
        <p:txBody>
          <a:bodyPr anchor="b"/>
          <a:lstStyle>
            <a:lvl1pPr>
              <a:defRPr sz="149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8921" y="460799"/>
            <a:ext cx="2499420" cy="2274358"/>
          </a:xfrm>
        </p:spPr>
        <p:txBody>
          <a:bodyPr/>
          <a:lstStyle>
            <a:lvl1pPr>
              <a:defRPr sz="1493"/>
            </a:lvl1pPr>
            <a:lvl2pPr>
              <a:defRPr sz="1307"/>
            </a:lvl2pPr>
            <a:lvl3pPr>
              <a:defRPr sz="1120"/>
            </a:lvl3pPr>
            <a:lvl4pPr>
              <a:defRPr sz="933"/>
            </a:lvl4pPr>
            <a:lvl5pPr>
              <a:defRPr sz="933"/>
            </a:lvl5pPr>
            <a:lvl6pPr>
              <a:defRPr sz="933"/>
            </a:lvl6pPr>
            <a:lvl7pPr>
              <a:defRPr sz="933"/>
            </a:lvl7pPr>
            <a:lvl8pPr>
              <a:defRPr sz="933"/>
            </a:lvl8pPr>
            <a:lvl9pPr>
              <a:defRPr sz="9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0071" y="960120"/>
            <a:ext cx="1592351" cy="1778741"/>
          </a:xfrm>
        </p:spPr>
        <p:txBody>
          <a:bodyPr/>
          <a:lstStyle>
            <a:lvl1pPr marL="0" indent="0">
              <a:buNone/>
              <a:defRPr sz="747"/>
            </a:lvl1pPr>
            <a:lvl2pPr marL="213375" indent="0">
              <a:buNone/>
              <a:defRPr sz="653"/>
            </a:lvl2pPr>
            <a:lvl3pPr marL="426750" indent="0">
              <a:buNone/>
              <a:defRPr sz="560"/>
            </a:lvl3pPr>
            <a:lvl4pPr marL="640126" indent="0">
              <a:buNone/>
              <a:defRPr sz="467"/>
            </a:lvl4pPr>
            <a:lvl5pPr marL="853501" indent="0">
              <a:buNone/>
              <a:defRPr sz="467"/>
            </a:lvl5pPr>
            <a:lvl6pPr marL="1066876" indent="0">
              <a:buNone/>
              <a:defRPr sz="467"/>
            </a:lvl6pPr>
            <a:lvl7pPr marL="1280251" indent="0">
              <a:buNone/>
              <a:defRPr sz="467"/>
            </a:lvl7pPr>
            <a:lvl8pPr marL="1493627" indent="0">
              <a:buNone/>
              <a:defRPr sz="467"/>
            </a:lvl8pPr>
            <a:lvl9pPr marL="1707002" indent="0">
              <a:buNone/>
              <a:defRPr sz="4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757E0-D2FD-4242-B6F0-7A4FB0201A5A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9C36B-13A3-45E7-92F0-3B4E6585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180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071" y="213360"/>
            <a:ext cx="1592351" cy="746760"/>
          </a:xfrm>
        </p:spPr>
        <p:txBody>
          <a:bodyPr anchor="b"/>
          <a:lstStyle>
            <a:lvl1pPr>
              <a:defRPr sz="149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98921" y="460799"/>
            <a:ext cx="2499420" cy="2274358"/>
          </a:xfrm>
        </p:spPr>
        <p:txBody>
          <a:bodyPr anchor="t"/>
          <a:lstStyle>
            <a:lvl1pPr marL="0" indent="0">
              <a:buNone/>
              <a:defRPr sz="1493"/>
            </a:lvl1pPr>
            <a:lvl2pPr marL="213375" indent="0">
              <a:buNone/>
              <a:defRPr sz="1307"/>
            </a:lvl2pPr>
            <a:lvl3pPr marL="426750" indent="0">
              <a:buNone/>
              <a:defRPr sz="1120"/>
            </a:lvl3pPr>
            <a:lvl4pPr marL="640126" indent="0">
              <a:buNone/>
              <a:defRPr sz="933"/>
            </a:lvl4pPr>
            <a:lvl5pPr marL="853501" indent="0">
              <a:buNone/>
              <a:defRPr sz="933"/>
            </a:lvl5pPr>
            <a:lvl6pPr marL="1066876" indent="0">
              <a:buNone/>
              <a:defRPr sz="933"/>
            </a:lvl6pPr>
            <a:lvl7pPr marL="1280251" indent="0">
              <a:buNone/>
              <a:defRPr sz="933"/>
            </a:lvl7pPr>
            <a:lvl8pPr marL="1493627" indent="0">
              <a:buNone/>
              <a:defRPr sz="933"/>
            </a:lvl8pPr>
            <a:lvl9pPr marL="1707002" indent="0">
              <a:buNone/>
              <a:defRPr sz="933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0071" y="960120"/>
            <a:ext cx="1592351" cy="1778741"/>
          </a:xfrm>
        </p:spPr>
        <p:txBody>
          <a:bodyPr/>
          <a:lstStyle>
            <a:lvl1pPr marL="0" indent="0">
              <a:buNone/>
              <a:defRPr sz="747"/>
            </a:lvl1pPr>
            <a:lvl2pPr marL="213375" indent="0">
              <a:buNone/>
              <a:defRPr sz="653"/>
            </a:lvl2pPr>
            <a:lvl3pPr marL="426750" indent="0">
              <a:buNone/>
              <a:defRPr sz="560"/>
            </a:lvl3pPr>
            <a:lvl4pPr marL="640126" indent="0">
              <a:buNone/>
              <a:defRPr sz="467"/>
            </a:lvl4pPr>
            <a:lvl5pPr marL="853501" indent="0">
              <a:buNone/>
              <a:defRPr sz="467"/>
            </a:lvl5pPr>
            <a:lvl6pPr marL="1066876" indent="0">
              <a:buNone/>
              <a:defRPr sz="467"/>
            </a:lvl6pPr>
            <a:lvl7pPr marL="1280251" indent="0">
              <a:buNone/>
              <a:defRPr sz="467"/>
            </a:lvl7pPr>
            <a:lvl8pPr marL="1493627" indent="0">
              <a:buNone/>
              <a:defRPr sz="467"/>
            </a:lvl8pPr>
            <a:lvl9pPr marL="1707002" indent="0">
              <a:buNone/>
              <a:defRPr sz="4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757E0-D2FD-4242-B6F0-7A4FB0201A5A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9C36B-13A3-45E7-92F0-3B4E6585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476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9428" y="170392"/>
            <a:ext cx="4258270" cy="6185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28" y="851959"/>
            <a:ext cx="4258270" cy="2030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9427" y="2966297"/>
            <a:ext cx="1110853" cy="170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757E0-D2FD-4242-B6F0-7A4FB0201A5A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35423" y="2966297"/>
            <a:ext cx="1666280" cy="170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86845" y="2966297"/>
            <a:ext cx="1110853" cy="1703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9C36B-13A3-45E7-92F0-3B4E6585CC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604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26750" rtl="0" eaLnBrk="1" latinLnBrk="0" hangingPunct="1">
        <a:lnSpc>
          <a:spcPct val="90000"/>
        </a:lnSpc>
        <a:spcBef>
          <a:spcPct val="0"/>
        </a:spcBef>
        <a:buNone/>
        <a:defRPr sz="20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6688" indent="-106688" algn="l" defTabSz="42675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307" kern="1200">
          <a:solidFill>
            <a:schemeClr val="tx1"/>
          </a:solidFill>
          <a:latin typeface="+mn-lt"/>
          <a:ea typeface="+mn-ea"/>
          <a:cs typeface="+mn-cs"/>
        </a:defRPr>
      </a:lvl1pPr>
      <a:lvl2pPr marL="320063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1120" kern="1200">
          <a:solidFill>
            <a:schemeClr val="tx1"/>
          </a:solidFill>
          <a:latin typeface="+mn-lt"/>
          <a:ea typeface="+mn-ea"/>
          <a:cs typeface="+mn-cs"/>
        </a:defRPr>
      </a:lvl2pPr>
      <a:lvl3pPr marL="533438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3pPr>
      <a:lvl4pPr marL="746813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4pPr>
      <a:lvl5pPr marL="960189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5pPr>
      <a:lvl6pPr marL="1173564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6pPr>
      <a:lvl7pPr marL="1386939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7pPr>
      <a:lvl8pPr marL="1600314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8pPr>
      <a:lvl9pPr marL="1813690" indent="-106688" algn="l" defTabSz="426750" rtl="0" eaLnBrk="1" latinLnBrk="0" hangingPunct="1">
        <a:lnSpc>
          <a:spcPct val="90000"/>
        </a:lnSpc>
        <a:spcBef>
          <a:spcPts val="233"/>
        </a:spcBef>
        <a:buFont typeface="Arial" panose="020B0604020202020204" pitchFamily="34" charset="0"/>
        <a:buChar char="•"/>
        <a:defRPr sz="8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1pPr>
      <a:lvl2pPr marL="213375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2pPr>
      <a:lvl3pPr marL="426750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3pPr>
      <a:lvl4pPr marL="640126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4pPr>
      <a:lvl5pPr marL="853501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5pPr>
      <a:lvl6pPr marL="1066876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6pPr>
      <a:lvl7pPr marL="1280251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7pPr>
      <a:lvl8pPr marL="1493627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8pPr>
      <a:lvl9pPr marL="1707002" algn="l" defTabSz="426750" rtl="0" eaLnBrk="1" latinLnBrk="0" hangingPunct="1">
        <a:defRPr sz="8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43" y="19247"/>
            <a:ext cx="4895238" cy="31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008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43" y="19247"/>
            <a:ext cx="4895238" cy="31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167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43" y="19247"/>
            <a:ext cx="4895238" cy="31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453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43" y="24009"/>
            <a:ext cx="4895238" cy="31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594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Custom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Angelica Domingo</dc:creator>
  <cp:lastModifiedBy>Angelica Domingo</cp:lastModifiedBy>
  <cp:revision>1</cp:revision>
  <dcterms:created xsi:type="dcterms:W3CDTF">2015-02-11T19:05:21Z</dcterms:created>
  <dcterms:modified xsi:type="dcterms:W3CDTF">2015-02-11T19:10:25Z</dcterms:modified>
</cp:coreProperties>
</file>