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4937125" cy="3200400"/>
  <p:notesSz cx="6858000" cy="9144000"/>
  <p:defaultTextStyle>
    <a:defPPr>
      <a:defRPr lang="en-US"/>
    </a:defPPr>
    <a:lvl1pPr marL="0" algn="l" defTabSz="412486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206243" algn="l" defTabSz="412486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412486" algn="l" defTabSz="412486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618729" algn="l" defTabSz="412486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824972" algn="l" defTabSz="412486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031215" algn="l" defTabSz="412486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237458" algn="l" defTabSz="412486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1443700" algn="l" defTabSz="412486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1649943" algn="l" defTabSz="412486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96" autoAdjust="0"/>
    <p:restoredTop sz="94660"/>
  </p:normalViewPr>
  <p:slideViewPr>
    <p:cSldViewPr snapToGrid="0">
      <p:cViewPr>
        <p:scale>
          <a:sx n="100" d="100"/>
          <a:sy n="100" d="100"/>
        </p:scale>
        <p:origin x="3408" y="17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0285" y="523770"/>
            <a:ext cx="4196556" cy="1114213"/>
          </a:xfrm>
        </p:spPr>
        <p:txBody>
          <a:bodyPr anchor="b"/>
          <a:lstStyle>
            <a:lvl1pPr algn="ctr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7141" y="1680951"/>
            <a:ext cx="3702844" cy="772689"/>
          </a:xfrm>
        </p:spPr>
        <p:txBody>
          <a:bodyPr/>
          <a:lstStyle>
            <a:lvl1pPr marL="0" indent="0" algn="ctr">
              <a:buNone/>
              <a:defRPr sz="1120"/>
            </a:lvl1pPr>
            <a:lvl2pPr marL="213375" indent="0" algn="ctr">
              <a:buNone/>
              <a:defRPr sz="933"/>
            </a:lvl2pPr>
            <a:lvl3pPr marL="426750" indent="0" algn="ctr">
              <a:buNone/>
              <a:defRPr sz="840"/>
            </a:lvl3pPr>
            <a:lvl4pPr marL="640126" indent="0" algn="ctr">
              <a:buNone/>
              <a:defRPr sz="747"/>
            </a:lvl4pPr>
            <a:lvl5pPr marL="853501" indent="0" algn="ctr">
              <a:buNone/>
              <a:defRPr sz="747"/>
            </a:lvl5pPr>
            <a:lvl6pPr marL="1066876" indent="0" algn="ctr">
              <a:buNone/>
              <a:defRPr sz="747"/>
            </a:lvl6pPr>
            <a:lvl7pPr marL="1280251" indent="0" algn="ctr">
              <a:buNone/>
              <a:defRPr sz="747"/>
            </a:lvl7pPr>
            <a:lvl8pPr marL="1493627" indent="0" algn="ctr">
              <a:buNone/>
              <a:defRPr sz="747"/>
            </a:lvl8pPr>
            <a:lvl9pPr marL="1707002" indent="0" algn="ctr">
              <a:buNone/>
              <a:defRPr sz="74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E5B-8317-479D-9267-609CFED94EA3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11FCD-4DFC-438E-A575-B029CD8A0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213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E5B-8317-479D-9267-609CFED94EA3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11FCD-4DFC-438E-A575-B029CD8A0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699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533130" y="170392"/>
            <a:ext cx="1064568" cy="271219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9427" y="170392"/>
            <a:ext cx="3131989" cy="271219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E5B-8317-479D-9267-609CFED94EA3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11FCD-4DFC-438E-A575-B029CD8A0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283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E5B-8317-479D-9267-609CFED94EA3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11FCD-4DFC-438E-A575-B029CD8A0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639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856" y="797879"/>
            <a:ext cx="4258270" cy="1331277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856" y="2141750"/>
            <a:ext cx="4258270" cy="700087"/>
          </a:xfrm>
        </p:spPr>
        <p:txBody>
          <a:bodyPr/>
          <a:lstStyle>
            <a:lvl1pPr marL="0" indent="0">
              <a:buNone/>
              <a:defRPr sz="1120">
                <a:solidFill>
                  <a:schemeClr val="tx1"/>
                </a:solidFill>
              </a:defRPr>
            </a:lvl1pPr>
            <a:lvl2pPr marL="213375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2pPr>
            <a:lvl3pPr marL="4267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3pPr>
            <a:lvl4pPr marL="640126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4pPr>
            <a:lvl5pPr marL="853501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5pPr>
            <a:lvl6pPr marL="1066876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6pPr>
            <a:lvl7pPr marL="1280251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7pPr>
            <a:lvl8pPr marL="1493627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8pPr>
            <a:lvl9pPr marL="1707002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E5B-8317-479D-9267-609CFED94EA3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11FCD-4DFC-438E-A575-B029CD8A0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111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9427" y="851959"/>
            <a:ext cx="2098278" cy="2030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9420" y="851959"/>
            <a:ext cx="2098278" cy="2030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E5B-8317-479D-9267-609CFED94EA3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11FCD-4DFC-438E-A575-B029CD8A0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526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071" y="170392"/>
            <a:ext cx="4258270" cy="6185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071" y="784543"/>
            <a:ext cx="2088635" cy="384492"/>
          </a:xfrm>
        </p:spPr>
        <p:txBody>
          <a:bodyPr anchor="b"/>
          <a:lstStyle>
            <a:lvl1pPr marL="0" indent="0">
              <a:buNone/>
              <a:defRPr sz="1120" b="1"/>
            </a:lvl1pPr>
            <a:lvl2pPr marL="213375" indent="0">
              <a:buNone/>
              <a:defRPr sz="933" b="1"/>
            </a:lvl2pPr>
            <a:lvl3pPr marL="426750" indent="0">
              <a:buNone/>
              <a:defRPr sz="840" b="1"/>
            </a:lvl3pPr>
            <a:lvl4pPr marL="640126" indent="0">
              <a:buNone/>
              <a:defRPr sz="747" b="1"/>
            </a:lvl4pPr>
            <a:lvl5pPr marL="853501" indent="0">
              <a:buNone/>
              <a:defRPr sz="747" b="1"/>
            </a:lvl5pPr>
            <a:lvl6pPr marL="1066876" indent="0">
              <a:buNone/>
              <a:defRPr sz="747" b="1"/>
            </a:lvl6pPr>
            <a:lvl7pPr marL="1280251" indent="0">
              <a:buNone/>
              <a:defRPr sz="747" b="1"/>
            </a:lvl7pPr>
            <a:lvl8pPr marL="1493627" indent="0">
              <a:buNone/>
              <a:defRPr sz="747" b="1"/>
            </a:lvl8pPr>
            <a:lvl9pPr marL="1707002" indent="0">
              <a:buNone/>
              <a:defRPr sz="74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0071" y="1169035"/>
            <a:ext cx="2088635" cy="171947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99420" y="784543"/>
            <a:ext cx="2098921" cy="384492"/>
          </a:xfrm>
        </p:spPr>
        <p:txBody>
          <a:bodyPr anchor="b"/>
          <a:lstStyle>
            <a:lvl1pPr marL="0" indent="0">
              <a:buNone/>
              <a:defRPr sz="1120" b="1"/>
            </a:lvl1pPr>
            <a:lvl2pPr marL="213375" indent="0">
              <a:buNone/>
              <a:defRPr sz="933" b="1"/>
            </a:lvl2pPr>
            <a:lvl3pPr marL="426750" indent="0">
              <a:buNone/>
              <a:defRPr sz="840" b="1"/>
            </a:lvl3pPr>
            <a:lvl4pPr marL="640126" indent="0">
              <a:buNone/>
              <a:defRPr sz="747" b="1"/>
            </a:lvl4pPr>
            <a:lvl5pPr marL="853501" indent="0">
              <a:buNone/>
              <a:defRPr sz="747" b="1"/>
            </a:lvl5pPr>
            <a:lvl6pPr marL="1066876" indent="0">
              <a:buNone/>
              <a:defRPr sz="747" b="1"/>
            </a:lvl6pPr>
            <a:lvl7pPr marL="1280251" indent="0">
              <a:buNone/>
              <a:defRPr sz="747" b="1"/>
            </a:lvl7pPr>
            <a:lvl8pPr marL="1493627" indent="0">
              <a:buNone/>
              <a:defRPr sz="747" b="1"/>
            </a:lvl8pPr>
            <a:lvl9pPr marL="1707002" indent="0">
              <a:buNone/>
              <a:defRPr sz="74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99420" y="1169035"/>
            <a:ext cx="2098921" cy="171947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E5B-8317-479D-9267-609CFED94EA3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11FCD-4DFC-438E-A575-B029CD8A0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865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E5B-8317-479D-9267-609CFED94EA3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11FCD-4DFC-438E-A575-B029CD8A0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305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E5B-8317-479D-9267-609CFED94EA3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11FCD-4DFC-438E-A575-B029CD8A0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918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071" y="213360"/>
            <a:ext cx="1592351" cy="746760"/>
          </a:xfrm>
        </p:spPr>
        <p:txBody>
          <a:bodyPr anchor="b"/>
          <a:lstStyle>
            <a:lvl1pPr>
              <a:defRPr sz="149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8921" y="460799"/>
            <a:ext cx="2499420" cy="2274358"/>
          </a:xfrm>
        </p:spPr>
        <p:txBody>
          <a:bodyPr/>
          <a:lstStyle>
            <a:lvl1pPr>
              <a:defRPr sz="1493"/>
            </a:lvl1pPr>
            <a:lvl2pPr>
              <a:defRPr sz="1307"/>
            </a:lvl2pPr>
            <a:lvl3pPr>
              <a:defRPr sz="1120"/>
            </a:lvl3pPr>
            <a:lvl4pPr>
              <a:defRPr sz="933"/>
            </a:lvl4pPr>
            <a:lvl5pPr>
              <a:defRPr sz="933"/>
            </a:lvl5pPr>
            <a:lvl6pPr>
              <a:defRPr sz="933"/>
            </a:lvl6pPr>
            <a:lvl7pPr>
              <a:defRPr sz="933"/>
            </a:lvl7pPr>
            <a:lvl8pPr>
              <a:defRPr sz="933"/>
            </a:lvl8pPr>
            <a:lvl9pPr>
              <a:defRPr sz="9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0071" y="960120"/>
            <a:ext cx="1592351" cy="1778741"/>
          </a:xfrm>
        </p:spPr>
        <p:txBody>
          <a:bodyPr/>
          <a:lstStyle>
            <a:lvl1pPr marL="0" indent="0">
              <a:buNone/>
              <a:defRPr sz="747"/>
            </a:lvl1pPr>
            <a:lvl2pPr marL="213375" indent="0">
              <a:buNone/>
              <a:defRPr sz="653"/>
            </a:lvl2pPr>
            <a:lvl3pPr marL="426750" indent="0">
              <a:buNone/>
              <a:defRPr sz="560"/>
            </a:lvl3pPr>
            <a:lvl4pPr marL="640126" indent="0">
              <a:buNone/>
              <a:defRPr sz="467"/>
            </a:lvl4pPr>
            <a:lvl5pPr marL="853501" indent="0">
              <a:buNone/>
              <a:defRPr sz="467"/>
            </a:lvl5pPr>
            <a:lvl6pPr marL="1066876" indent="0">
              <a:buNone/>
              <a:defRPr sz="467"/>
            </a:lvl6pPr>
            <a:lvl7pPr marL="1280251" indent="0">
              <a:buNone/>
              <a:defRPr sz="467"/>
            </a:lvl7pPr>
            <a:lvl8pPr marL="1493627" indent="0">
              <a:buNone/>
              <a:defRPr sz="467"/>
            </a:lvl8pPr>
            <a:lvl9pPr marL="1707002" indent="0">
              <a:buNone/>
              <a:defRPr sz="4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E5B-8317-479D-9267-609CFED94EA3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11FCD-4DFC-438E-A575-B029CD8A0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868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071" y="213360"/>
            <a:ext cx="1592351" cy="746760"/>
          </a:xfrm>
        </p:spPr>
        <p:txBody>
          <a:bodyPr anchor="b"/>
          <a:lstStyle>
            <a:lvl1pPr>
              <a:defRPr sz="149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98921" y="460799"/>
            <a:ext cx="2499420" cy="2274358"/>
          </a:xfrm>
        </p:spPr>
        <p:txBody>
          <a:bodyPr anchor="t"/>
          <a:lstStyle>
            <a:lvl1pPr marL="0" indent="0">
              <a:buNone/>
              <a:defRPr sz="1493"/>
            </a:lvl1pPr>
            <a:lvl2pPr marL="213375" indent="0">
              <a:buNone/>
              <a:defRPr sz="1307"/>
            </a:lvl2pPr>
            <a:lvl3pPr marL="426750" indent="0">
              <a:buNone/>
              <a:defRPr sz="1120"/>
            </a:lvl3pPr>
            <a:lvl4pPr marL="640126" indent="0">
              <a:buNone/>
              <a:defRPr sz="933"/>
            </a:lvl4pPr>
            <a:lvl5pPr marL="853501" indent="0">
              <a:buNone/>
              <a:defRPr sz="933"/>
            </a:lvl5pPr>
            <a:lvl6pPr marL="1066876" indent="0">
              <a:buNone/>
              <a:defRPr sz="933"/>
            </a:lvl6pPr>
            <a:lvl7pPr marL="1280251" indent="0">
              <a:buNone/>
              <a:defRPr sz="933"/>
            </a:lvl7pPr>
            <a:lvl8pPr marL="1493627" indent="0">
              <a:buNone/>
              <a:defRPr sz="933"/>
            </a:lvl8pPr>
            <a:lvl9pPr marL="1707002" indent="0">
              <a:buNone/>
              <a:defRPr sz="933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0071" y="960120"/>
            <a:ext cx="1592351" cy="1778741"/>
          </a:xfrm>
        </p:spPr>
        <p:txBody>
          <a:bodyPr/>
          <a:lstStyle>
            <a:lvl1pPr marL="0" indent="0">
              <a:buNone/>
              <a:defRPr sz="747"/>
            </a:lvl1pPr>
            <a:lvl2pPr marL="213375" indent="0">
              <a:buNone/>
              <a:defRPr sz="653"/>
            </a:lvl2pPr>
            <a:lvl3pPr marL="426750" indent="0">
              <a:buNone/>
              <a:defRPr sz="560"/>
            </a:lvl3pPr>
            <a:lvl4pPr marL="640126" indent="0">
              <a:buNone/>
              <a:defRPr sz="467"/>
            </a:lvl4pPr>
            <a:lvl5pPr marL="853501" indent="0">
              <a:buNone/>
              <a:defRPr sz="467"/>
            </a:lvl5pPr>
            <a:lvl6pPr marL="1066876" indent="0">
              <a:buNone/>
              <a:defRPr sz="467"/>
            </a:lvl6pPr>
            <a:lvl7pPr marL="1280251" indent="0">
              <a:buNone/>
              <a:defRPr sz="467"/>
            </a:lvl7pPr>
            <a:lvl8pPr marL="1493627" indent="0">
              <a:buNone/>
              <a:defRPr sz="467"/>
            </a:lvl8pPr>
            <a:lvl9pPr marL="1707002" indent="0">
              <a:buNone/>
              <a:defRPr sz="4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F7E5B-8317-479D-9267-609CFED94EA3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11FCD-4DFC-438E-A575-B029CD8A0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8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9428" y="170392"/>
            <a:ext cx="4258270" cy="6185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28" y="851959"/>
            <a:ext cx="4258270" cy="2030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9427" y="2966297"/>
            <a:ext cx="1110853" cy="170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F7E5B-8317-479D-9267-609CFED94EA3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35423" y="2966297"/>
            <a:ext cx="1666280" cy="170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86845" y="2966297"/>
            <a:ext cx="1110853" cy="170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11FCD-4DFC-438E-A575-B029CD8A0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197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26750" rtl="0" eaLnBrk="1" latinLnBrk="0" hangingPunct="1">
        <a:lnSpc>
          <a:spcPct val="90000"/>
        </a:lnSpc>
        <a:spcBef>
          <a:spcPct val="0"/>
        </a:spcBef>
        <a:buNone/>
        <a:defRPr sz="20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6688" indent="-106688" algn="l" defTabSz="42675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307" kern="1200">
          <a:solidFill>
            <a:schemeClr val="tx1"/>
          </a:solidFill>
          <a:latin typeface="+mn-lt"/>
          <a:ea typeface="+mn-ea"/>
          <a:cs typeface="+mn-cs"/>
        </a:defRPr>
      </a:lvl1pPr>
      <a:lvl2pPr marL="320063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1120" kern="1200">
          <a:solidFill>
            <a:schemeClr val="tx1"/>
          </a:solidFill>
          <a:latin typeface="+mn-lt"/>
          <a:ea typeface="+mn-ea"/>
          <a:cs typeface="+mn-cs"/>
        </a:defRPr>
      </a:lvl2pPr>
      <a:lvl3pPr marL="533438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3pPr>
      <a:lvl4pPr marL="746813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4pPr>
      <a:lvl5pPr marL="960189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5pPr>
      <a:lvl6pPr marL="1173564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6pPr>
      <a:lvl7pPr marL="1386939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7pPr>
      <a:lvl8pPr marL="1600314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8pPr>
      <a:lvl9pPr marL="1813690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1pPr>
      <a:lvl2pPr marL="213375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2pPr>
      <a:lvl3pPr marL="426750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3pPr>
      <a:lvl4pPr marL="640126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4pPr>
      <a:lvl5pPr marL="853501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5pPr>
      <a:lvl6pPr marL="1066876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6pPr>
      <a:lvl7pPr marL="1280251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7pPr>
      <a:lvl8pPr marL="1493627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8pPr>
      <a:lvl9pPr marL="1707002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43" y="19249"/>
            <a:ext cx="4895238" cy="31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414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37125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210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43" y="19247"/>
            <a:ext cx="4895238" cy="31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219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43" y="19247"/>
            <a:ext cx="4895238" cy="31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175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43" y="24009"/>
            <a:ext cx="4895238" cy="31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071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Custom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Angelica Domingo</dc:creator>
  <cp:lastModifiedBy>Angelica Domingo</cp:lastModifiedBy>
  <cp:revision>1</cp:revision>
  <dcterms:created xsi:type="dcterms:W3CDTF">2015-02-11T19:18:49Z</dcterms:created>
  <dcterms:modified xsi:type="dcterms:W3CDTF">2015-02-11T19:20:48Z</dcterms:modified>
</cp:coreProperties>
</file>